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Lato"/>
      <p:regular r:id="rId42"/>
      <p:bold r:id="rId43"/>
      <p:italic r:id="rId44"/>
      <p:boldItalic r:id="rId45"/>
    </p:embeddedFont>
    <p:embeddedFont>
      <p:font typeface="La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Lato-regular.fntdata"/><Relationship Id="rId41" Type="http://schemas.openxmlformats.org/officeDocument/2006/relationships/slide" Target="slides/slide36.xml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LatoLigh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Light-italic.fntdata"/><Relationship Id="rId47" Type="http://schemas.openxmlformats.org/officeDocument/2006/relationships/font" Target="fonts/LatoLight-bold.fntdata"/><Relationship Id="rId49" Type="http://schemas.openxmlformats.org/officeDocument/2006/relationships/font" Target="fonts/La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08c8340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08c8340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08c8340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08c8340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08c8340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08c8340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ecfc7d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8ecfc7d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ecfc7d3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ecfc7d3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22d7fc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622d7fc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ecfc7d3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8ecfc7d3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ecfc7d3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8ecfc7d3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bb289ee9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bb289ee9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bb289ee9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bb289ee9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622d7fc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622d7fc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ecfc7d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8ecfc7d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ecfc7d3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8ecfc7d3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ecfc7d3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ecfc7d3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8ecfc7d3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8ecfc7d3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ecfc7d3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ecfc7d3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ecfc7d3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8ecfc7d3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ecfc7d3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8ecfc7d3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ecfc7d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8ecfc7d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8ecfc7d3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8ecfc7d3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ecfc7d3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8ecfc7d3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622d7fc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622d7fc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ecfc7d3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8ecfc7d3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ecfc7d3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8ecfc7d3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8ecfc7d3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8ecfc7d3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b289ee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b289ee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8ecfc7d3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8ecfc7d3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ecfc7d3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8ecfc7d3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8ecfc7d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8ecfc7d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08c8340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08c8340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08c8340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08c8340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08c8340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08c8340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https://youtu.be/HluANRwPyNo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08c8340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08c8340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08c8340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908c8340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08c8340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908c8340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Photo" showMasterSp="0">
  <p:cSld name="Title Slide With Phot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0" y="3600450"/>
            <a:ext cx="9144000" cy="1543200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ato"/>
              <a:buNone/>
              <a:defRPr b="1" i="0" sz="30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0" y="4404122"/>
            <a:ext cx="91440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ey Statement">
  <p:cSld name="Key Statemen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ctrTitle"/>
          </p:nvPr>
        </p:nvSpPr>
        <p:spPr>
          <a:xfrm>
            <a:off x="457200" y="1390650"/>
            <a:ext cx="82296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ato"/>
              <a:buNone/>
              <a:defRPr b="1" i="0" sz="3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ey Statement with Secondary Copy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457200" y="457200"/>
            <a:ext cx="822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ato"/>
              <a:buNone/>
              <a:defRPr b="1" i="0" sz="3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2616994"/>
            <a:ext cx="8220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8B8B8B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B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"/>
              <a:buNone/>
              <a:defRPr b="1" i="0" sz="27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628650" y="1028700"/>
            <a:ext cx="78867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Paragraph">
  <p:cSld name="Title and Paragraph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"/>
              <a:buNone/>
              <a:defRPr b="1" i="0" sz="27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–"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ctrTitle"/>
          </p:nvPr>
        </p:nvSpPr>
        <p:spPr>
          <a:xfrm>
            <a:off x="457200" y="841772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ato"/>
              <a:buNone/>
              <a:defRPr b="1" i="0" sz="36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457200" y="2701528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7474" y="4318579"/>
            <a:ext cx="1069053" cy="3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Photo Band" showMasterSp="0">
  <p:cSld name="Title Slide With Photo Band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/>
          <p:nvPr>
            <p:ph idx="2" type="pic"/>
          </p:nvPr>
        </p:nvSpPr>
        <p:spPr>
          <a:xfrm>
            <a:off x="0" y="0"/>
            <a:ext cx="91440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type="ctrTitle"/>
          </p:nvPr>
        </p:nvSpPr>
        <p:spPr>
          <a:xfrm>
            <a:off x="457200" y="1543050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"/>
              <a:buNone/>
              <a:defRPr b="1" i="0" sz="27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457200" y="3402806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7474" y="4318579"/>
            <a:ext cx="1069053" cy="3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-Blue" showMasterSp="0" type="title">
  <p:cSld name="TITLE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ctrTitle"/>
          </p:nvPr>
        </p:nvSpPr>
        <p:spPr>
          <a:xfrm>
            <a:off x="457200" y="841772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ato"/>
              <a:buNone/>
              <a:defRPr b="1" i="0" sz="36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457200" y="2701528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7474" y="4318579"/>
            <a:ext cx="1069053" cy="3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Photo Band-Blue" showMasterSp="0">
  <p:cSld name="Title Slide With Photo Band-Blue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>
            <p:ph idx="2" type="pic"/>
          </p:nvPr>
        </p:nvSpPr>
        <p:spPr>
          <a:xfrm>
            <a:off x="0" y="514350"/>
            <a:ext cx="9144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 b="0" i="0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type="ctrTitle"/>
          </p:nvPr>
        </p:nvSpPr>
        <p:spPr>
          <a:xfrm>
            <a:off x="457200" y="1870472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Lato"/>
              <a:buNone/>
              <a:defRPr b="1" i="0" sz="2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457200" y="3730228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70" name="Google Shape;7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7474" y="4318579"/>
            <a:ext cx="1069053" cy="3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Circle Photo-Blue" showMasterSp="0">
  <p:cSld name="Title Slide With Circle Photo-Blue"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>
            <p:ph idx="2" type="pic"/>
          </p:nvPr>
        </p:nvSpPr>
        <p:spPr>
          <a:xfrm>
            <a:off x="6286500" y="857250"/>
            <a:ext cx="3429000" cy="34290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 b="0" i="0" sz="1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type="ctrTitle"/>
          </p:nvPr>
        </p:nvSpPr>
        <p:spPr>
          <a:xfrm>
            <a:off x="457200" y="956072"/>
            <a:ext cx="56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Lato"/>
              <a:buNone/>
              <a:defRPr b="1" i="0" sz="2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457200" y="2815828"/>
            <a:ext cx="56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565" y="4318579"/>
            <a:ext cx="1069052" cy="3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s" showMasterSp="0">
  <p:cSld name="Dividers">
    <p:bg>
      <p:bgPr>
        <a:solidFill>
          <a:schemeClr val="dk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ctrTitle"/>
          </p:nvPr>
        </p:nvSpPr>
        <p:spPr>
          <a:xfrm>
            <a:off x="457200" y="1390650"/>
            <a:ext cx="82296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ato"/>
              <a:buNone/>
              <a:defRPr b="1" i="0" sz="36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78" name="Google Shape;7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7474" y="4318579"/>
            <a:ext cx="1069053" cy="3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eft Content">
  <p:cSld name="Title and Left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"/>
              <a:buNone/>
              <a:defRPr b="1" i="0" sz="27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–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"/>
              <a:buNone/>
              <a:defRPr b="1" i="0" sz="27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–"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–"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3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90" name="Google Shape;90;p23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1" name="Google Shape;91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rtl="0">
              <a:spcBef>
                <a:spcPts val="1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rtl="0">
              <a:spcBef>
                <a:spcPts val="1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rtl="0">
              <a:spcBef>
                <a:spcPts val="1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port Title Slide" showMasterSp="0">
  <p:cSld name="Report 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ctrTitle"/>
          </p:nvPr>
        </p:nvSpPr>
        <p:spPr>
          <a:xfrm>
            <a:off x="457200" y="841772"/>
            <a:ext cx="82296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ato"/>
              <a:buNone/>
              <a:defRPr b="1" i="0" sz="3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457200" y="2701528"/>
            <a:ext cx="8229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7474" y="4318579"/>
            <a:ext cx="1069053" cy="3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en Key Statement Over Photo" showMasterSp="0">
  <p:cSld name="Green Key Statement Over Photo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4" name="Google Shape;24;p5"/>
          <p:cNvSpPr/>
          <p:nvPr>
            <p:ph type="ctrTitle"/>
          </p:nvPr>
        </p:nvSpPr>
        <p:spPr>
          <a:xfrm>
            <a:off x="4972050" y="685800"/>
            <a:ext cx="3771900" cy="3771900"/>
          </a:xfrm>
          <a:prstGeom prst="ellipse">
            <a:avLst/>
          </a:prstGeom>
          <a:solidFill>
            <a:schemeClr val="accent6">
              <a:alpha val="94901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ato"/>
              <a:buNone/>
              <a:defRPr b="1" i="0" sz="2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565" y="4318579"/>
            <a:ext cx="1069052" cy="3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Key Statement Over Photo" showMasterSp="0">
  <p:cSld name="Blue Key Statement Over Photo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8" name="Google Shape;28;p6"/>
          <p:cNvSpPr/>
          <p:nvPr>
            <p:ph type="ctrTitle"/>
          </p:nvPr>
        </p:nvSpPr>
        <p:spPr>
          <a:xfrm>
            <a:off x="4972050" y="685800"/>
            <a:ext cx="3771900" cy="3771900"/>
          </a:xfrm>
          <a:prstGeom prst="ellipse">
            <a:avLst/>
          </a:prstGeom>
          <a:solidFill>
            <a:schemeClr val="accent2">
              <a:alpha val="94901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ato"/>
              <a:buNone/>
              <a:defRPr b="1" i="0" sz="27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565" y="4318579"/>
            <a:ext cx="1069052" cy="3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ey Statement Under Photo" showMasterSp="0">
  <p:cSld name="Key Statement Under Phot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type="ctrTitle"/>
          </p:nvPr>
        </p:nvSpPr>
        <p:spPr>
          <a:xfrm>
            <a:off x="0" y="3600449"/>
            <a:ext cx="9144000" cy="1543200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ato"/>
              <a:buNone/>
              <a:defRPr b="1" i="0" sz="30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ey Statement with Icon">
  <p:cSld name="Key Statement with Icon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4057650" y="914400"/>
            <a:ext cx="1028700" cy="1028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" name="Google Shape;35;p8"/>
          <p:cNvSpPr txBox="1"/>
          <p:nvPr>
            <p:ph type="ctrTitle"/>
          </p:nvPr>
        </p:nvSpPr>
        <p:spPr>
          <a:xfrm>
            <a:off x="457200" y="2286000"/>
            <a:ext cx="82296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Lato"/>
              <a:buNone/>
              <a:defRPr b="1" i="0" sz="35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6" name="Google Shape;36;p8"/>
          <p:cNvSpPr/>
          <p:nvPr>
            <p:ph idx="2" type="pic"/>
          </p:nvPr>
        </p:nvSpPr>
        <p:spPr>
          <a:xfrm>
            <a:off x="4229100" y="1085850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"/>
              <a:buNone/>
              <a:defRPr b="1" i="0" sz="27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Dividers" showMasterSp="0">
  <p:cSld name="Sub-Dividers">
    <p:bg>
      <p:bgPr>
        <a:solidFill>
          <a:schemeClr val="accent6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ctrTitle"/>
          </p:nvPr>
        </p:nvSpPr>
        <p:spPr>
          <a:xfrm>
            <a:off x="457200" y="1390650"/>
            <a:ext cx="82296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 b="1" i="0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7474" y="4318579"/>
            <a:ext cx="1069053" cy="30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"/>
              <a:buNone/>
              <a:defRPr b="1" i="0" sz="27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–"/>
              <a:defRPr b="0" i="0" sz="1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8650" y="4834820"/>
            <a:ext cx="658392" cy="1896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8402218" y="4844138"/>
            <a:ext cx="226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hu" sz="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6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5724618" y="4844111"/>
            <a:ext cx="2498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" sz="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© 2018, LogMeIn, Inc. | CONFIDENTIAL – FOR INTERNAL USE ONLY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457200" y="841772"/>
            <a:ext cx="8229600" cy="17907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Betekintés egy fejlesztő életébe</a:t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457200" y="2701528"/>
            <a:ext cx="8229600" cy="1241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lang="hu"/>
              <a:t>Fa pakolástól a programozásig</a:t>
            </a:r>
            <a:endParaRPr/>
          </a:p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b="1" lang="hu">
                <a:latin typeface="Lato"/>
                <a:ea typeface="Lato"/>
                <a:cs typeface="Lato"/>
                <a:sym typeface="Lato"/>
              </a:rPr>
              <a:t>Miskolczi Zsolt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Valóság: Kódolás</a:t>
            </a:r>
            <a:endParaRPr/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Valóság: Soft Skills</a:t>
            </a:r>
            <a:endParaRPr/>
          </a:p>
        </p:txBody>
      </p:sp>
      <p:pic>
        <p:nvPicPr>
          <p:cNvPr id="170" name="Google Shape;1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225" y="1719063"/>
            <a:ext cx="246697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325" y="1688763"/>
            <a:ext cx="2143000" cy="31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25" y="1719050"/>
            <a:ext cx="2376024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Mit csinál egy fejlesztő? </a:t>
            </a:r>
            <a:endParaRPr/>
          </a:p>
        </p:txBody>
      </p:sp>
      <p:sp>
        <p:nvSpPr>
          <p:cNvPr id="178" name="Google Shape;178;p3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61950" lvl="0" marL="457200" rtl="0" algn="l">
              <a:spcBef>
                <a:spcPts val="180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Desktop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Web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Database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hu"/>
              <a:t>Database engineer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hu"/>
              <a:t>DBA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hu"/>
              <a:t>BI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Backend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Frontend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Full-Stack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Automation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Devops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Mobile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Android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IOS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61950" lvl="0" marL="457200" rtl="0" algn="l">
              <a:spcBef>
                <a:spcPts val="180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Game development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Science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Artifical Intelligence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IoT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VR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…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technológia folyamatosan változik</a:t>
            </a:r>
            <a:endParaRPr/>
          </a:p>
        </p:txBody>
      </p:sp>
      <p:sp>
        <p:nvSpPr>
          <p:cNvPr id="185" name="Google Shape;185;p3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hu"/>
              <a:t>486 DX2 - 66MHz</a:t>
            </a:r>
            <a:endParaRPr/>
          </a:p>
        </p:txBody>
      </p:sp>
      <p:sp>
        <p:nvSpPr>
          <p:cNvPr id="186" name="Google Shape;186;p3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hu"/>
              <a:t>Thinkpad T470</a:t>
            </a:r>
            <a:endParaRPr/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325" y="2185775"/>
            <a:ext cx="2782800" cy="24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400" y="2111100"/>
            <a:ext cx="2559325" cy="25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programozási nyelvek is - Turbo Pascal 7.0</a:t>
            </a:r>
            <a:endParaRPr/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550" y="1271050"/>
            <a:ext cx="6790899" cy="38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Ezt megúsztam</a:t>
            </a:r>
            <a:endParaRPr/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50" y="1281600"/>
            <a:ext cx="7905574" cy="34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programozási nyelvek is - C#</a:t>
            </a:r>
            <a:endParaRPr/>
          </a:p>
        </p:txBody>
      </p:sp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600" y="1277025"/>
            <a:ext cx="6014854" cy="386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Szükséges képességek</a:t>
            </a:r>
            <a:endParaRPr/>
          </a:p>
        </p:txBody>
      </p:sp>
      <p:sp>
        <p:nvSpPr>
          <p:cNvPr id="212" name="Google Shape;212;p4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hu"/>
              <a:t>Hard skills</a:t>
            </a:r>
            <a:endParaRPr/>
          </a:p>
          <a:p>
            <a:pPr indent="-361950" lvl="0" marL="457200" rtl="0" algn="l">
              <a:spcBef>
                <a:spcPts val="1800"/>
              </a:spcBef>
              <a:spcAft>
                <a:spcPts val="0"/>
              </a:spcAft>
              <a:buSzPts val="2100"/>
              <a:buChar char="-"/>
            </a:pPr>
            <a:r>
              <a:rPr b="1" lang="hu"/>
              <a:t>Struktpúrált programozás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Objektum-orientalt programozás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Funkcionalis programozás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b="1" lang="hu"/>
              <a:t>Adatszerkezetek és algoritmusok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Relációs adatbázisok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NoSQL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Tiszta kód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Test Driven Development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...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hu"/>
              <a:t>Soft skills</a:t>
            </a:r>
            <a:endParaRPr/>
          </a:p>
          <a:p>
            <a:pPr indent="-361950" lvl="0" marL="457200" rtl="0" algn="l">
              <a:spcBef>
                <a:spcPts val="180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Continously learning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Learn by doing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Communication, </a:t>
            </a:r>
            <a:r>
              <a:rPr lang="hu"/>
              <a:t>Personal types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Project management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Being a professional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How to get hired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Build reputation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Mentoring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Productivity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Unrelated</a:t>
            </a:r>
            <a:endParaRPr/>
          </a:p>
        </p:txBody>
      </p:sp>
      <p:pic>
        <p:nvPicPr>
          <p:cNvPr id="219" name="Google Shape;2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513" y="1277025"/>
            <a:ext cx="2996968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Unrelated</a:t>
            </a:r>
            <a:endParaRPr/>
          </a:p>
        </p:txBody>
      </p:sp>
      <p:pic>
        <p:nvPicPr>
          <p:cNvPr id="225" name="Google Shape;2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8839202" cy="3319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25" y="76200"/>
            <a:ext cx="748195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 a legfontosabb skill?</a:t>
            </a:r>
            <a:endParaRPr/>
          </a:p>
        </p:txBody>
      </p:sp>
      <p:pic>
        <p:nvPicPr>
          <p:cNvPr id="231" name="Google Shape;2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50" y="1360925"/>
            <a:ext cx="3182350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The most important skill is...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Angol</a:t>
            </a:r>
            <a:endParaRPr/>
          </a:p>
        </p:txBody>
      </p:sp>
      <p:pic>
        <p:nvPicPr>
          <p:cNvPr id="242" name="Google Shape;2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0300"/>
            <a:ext cx="8839202" cy="3368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Mit adtak nekünk a rómaiak?</a:t>
            </a:r>
            <a:endParaRPr/>
          </a:p>
        </p:txBody>
      </p:sp>
      <p:sp>
        <p:nvSpPr>
          <p:cNvPr id="248" name="Google Shape;248;p4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61950" lvl="0" marL="457200" rtl="0" algn="l">
              <a:spcBef>
                <a:spcPts val="180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Félkötetlen munkaidő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Modern iroda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Ingyen kóla, csoki, ebédek, sörözések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Csapat rendezvények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Könyvek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Trainingek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Konferenciák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Utazások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Egészségügyi ellátás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Karrier út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...</a:t>
            </a:r>
            <a:endParaRPr/>
          </a:p>
        </p:txBody>
      </p:sp>
      <p:pic>
        <p:nvPicPr>
          <p:cNvPr id="249" name="Google Shape;2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0" y="1505700"/>
            <a:ext cx="3235750" cy="342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WTW - 24 órás programozói verseny</a:t>
            </a:r>
            <a:endParaRPr/>
          </a:p>
        </p:txBody>
      </p:sp>
      <p:pic>
        <p:nvPicPr>
          <p:cNvPr id="255" name="Google Shape;2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413" y="1360925"/>
            <a:ext cx="5627173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Rendes kollégák...</a:t>
            </a:r>
            <a:endParaRPr/>
          </a:p>
        </p:txBody>
      </p:sp>
      <p:pic>
        <p:nvPicPr>
          <p:cNvPr id="261" name="Google Shape;2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350" y="1302825"/>
            <a:ext cx="2773307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Marbella</a:t>
            </a:r>
            <a:endParaRPr/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900" y="1270575"/>
            <a:ext cx="6110252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Portugália</a:t>
            </a:r>
            <a:endParaRPr/>
          </a:p>
        </p:txBody>
      </p:sp>
      <p:pic>
        <p:nvPicPr>
          <p:cNvPr id="273" name="Google Shape;2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700" y="1347825"/>
            <a:ext cx="6255284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Hackathon</a:t>
            </a:r>
            <a:endParaRPr/>
          </a:p>
        </p:txBody>
      </p:sp>
      <p:pic>
        <p:nvPicPr>
          <p:cNvPr id="279" name="Google Shape;2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350" y="1283500"/>
            <a:ext cx="364130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Konferencia</a:t>
            </a:r>
            <a:endParaRPr/>
          </a:p>
        </p:txBody>
      </p:sp>
      <p:pic>
        <p:nvPicPr>
          <p:cNvPr id="285" name="Google Shape;2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375" y="1309275"/>
            <a:ext cx="6619306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38" y="156200"/>
            <a:ext cx="7232324" cy="49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Vegas</a:t>
            </a:r>
            <a:endParaRPr/>
          </a:p>
        </p:txBody>
      </p:sp>
      <p:pic>
        <p:nvPicPr>
          <p:cNvPr id="291" name="Google Shape;2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575" y="1277025"/>
            <a:ext cx="6616903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Kalifornia - Universal Studios</a:t>
            </a:r>
            <a:endParaRPr/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488" y="1302850"/>
            <a:ext cx="5769072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Kalifornia - Egy kávét?</a:t>
            </a:r>
            <a:endParaRPr/>
          </a:p>
        </p:txBody>
      </p:sp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13" y="1322200"/>
            <a:ext cx="8767237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London</a:t>
            </a:r>
            <a:endParaRPr/>
          </a:p>
        </p:txBody>
      </p:sp>
      <p:pic>
        <p:nvPicPr>
          <p:cNvPr id="309" name="Google Shape;3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250" y="1277025"/>
            <a:ext cx="2785558" cy="371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Összegzés</a:t>
            </a:r>
            <a:endParaRPr/>
          </a:p>
        </p:txBody>
      </p:sp>
      <p:sp>
        <p:nvSpPr>
          <p:cNvPr id="315" name="Google Shape;315;p5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61950" lvl="0" marL="457200" rtl="0" algn="l">
              <a:spcBef>
                <a:spcPts val="180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Kényelmes élet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Jó lehetőségek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Rengeteg szabad pozíció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Sokféle karrier út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Bárhol lehet dolgozni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Jó fizetés (de tényleg)</a:t>
            </a:r>
            <a:endParaRPr/>
          </a:p>
        </p:txBody>
      </p:sp>
      <p:sp>
        <p:nvSpPr>
          <p:cNvPr id="316" name="Google Shape;316;p5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61950" lvl="0" marL="457200" rtl="0" algn="l">
              <a:spcBef>
                <a:spcPts val="180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Tudni kell önállóan tanulni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Tudni kell tudni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A tanulás sosem ér véget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Egészségügyi kockázat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Ingyen kávé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Ingyen kóla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Ingyen csoki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Csapat reggelik-ebédek-vacsorák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Sörözések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hu"/>
              <a:t>Junk food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Kérdések?</a:t>
            </a:r>
            <a:endParaRPr/>
          </a:p>
        </p:txBody>
      </p:sp>
      <p:sp>
        <p:nvSpPr>
          <p:cNvPr id="322" name="Google Shape;322;p59"/>
          <p:cNvSpPr txBox="1"/>
          <p:nvPr>
            <p:ph idx="2" type="body"/>
          </p:nvPr>
        </p:nvSpPr>
        <p:spPr>
          <a:xfrm>
            <a:off x="2572075" y="1515225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lang="hu" sz="15000"/>
              <a:t>Q/A</a:t>
            </a:r>
            <a:endParaRPr sz="15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Köszönöm a figyelmet</a:t>
            </a:r>
            <a:endParaRPr/>
          </a:p>
        </p:txBody>
      </p:sp>
      <p:pic>
        <p:nvPicPr>
          <p:cNvPr id="328" name="Google Shape;3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288" y="1277025"/>
            <a:ext cx="3825433" cy="386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hu"/>
              <a:t>Név: Miskolczi Zsolt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hu"/>
              <a:t>Születési hely: Debrecen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hu"/>
              <a:t>Születési idő: 1984. 03. 09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hu"/>
              <a:t>Család:</a:t>
            </a:r>
            <a:endParaRPr/>
          </a:p>
          <a:p>
            <a:pPr indent="-361950" lvl="0" marL="457200" rtl="0" algn="l">
              <a:spcBef>
                <a:spcPts val="180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1 feleség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1 kislány (4 éves)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1 kisfiú (1,5 éves)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hu"/>
              <a:t>Érdeklődési körök:</a:t>
            </a:r>
            <a:endParaRPr/>
          </a:p>
          <a:p>
            <a:pPr indent="-361950" lvl="0" marL="457200" rtl="0" algn="l">
              <a:spcBef>
                <a:spcPts val="180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Dota 2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Harcművészetek, önvédelem</a:t>
            </a:r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00" y="500925"/>
            <a:ext cx="342900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Tanulmányaim, munkáim</a:t>
            </a:r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61950" lvl="0" marL="457200" rtl="0" algn="l">
              <a:spcBef>
                <a:spcPts val="1800"/>
              </a:spcBef>
              <a:spcAft>
                <a:spcPts val="0"/>
              </a:spcAft>
              <a:buSzPts val="2100"/>
              <a:buChar char="-"/>
            </a:pPr>
            <a:r>
              <a:rPr b="1" lang="hu"/>
              <a:t>Petőfi Sándor általános iskola (Commodore 64, Basic) - Nincs az az isten!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Baross Gábor Szakképző intézet (Turbo Pascal) - Van az az isten!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15-17 évesen: fatelepen fát pakoltunk (fekete munka)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17-19 évesen: konzervgyárak, forgalomszámlálás (Meló diák)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Debreceni Egyetem - Programtervező matematikus (BSC + MSC)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Telefonos ügyfélszolgálat (Fürge diák)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Óraadó tanár (Baross Gábor Szakképző Intézet)</a:t>
            </a:r>
            <a:endParaRPr/>
          </a:p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61950" lvl="0" marL="457200" rtl="0" algn="l">
              <a:spcBef>
                <a:spcPts val="1800"/>
              </a:spcBef>
              <a:spcAft>
                <a:spcPts val="0"/>
              </a:spcAft>
              <a:buSzPts val="2100"/>
              <a:buChar char="-"/>
            </a:pPr>
            <a:r>
              <a:rPr b="1" lang="hu"/>
              <a:t>Debreceni Egyetem, adatbázis lekérdezések a tanulmányi rendszerről - Hoppá, ebből meg lehet élni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Szakváltás: Programozó Matematikus (BSC)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Debreceni Egyetem ügyiratkezelő rendszere - heti 20 órában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Online nevezési rendszer az OTDT titkárságnak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Első blogom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Debreceni Egyetem ügyiratkezelő rendszere - főállásban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LogMeIn - Database Engineer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hu"/>
              <a:t>LogMeIn - Senior Engineer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Miről szól egy fejlesztő élete? I</a:t>
            </a:r>
            <a:endParaRPr/>
          </a:p>
        </p:txBody>
      </p:sp>
      <p:pic>
        <p:nvPicPr>
          <p:cNvPr id="134" name="Google Shape;1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38" y="1301150"/>
            <a:ext cx="6902574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Elképzelés</a:t>
            </a:r>
            <a:endParaRPr/>
          </a:p>
        </p:txBody>
      </p:sp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75" y="1301125"/>
            <a:ext cx="62103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2982575"/>
            <a:ext cx="1348751" cy="20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2339" y="2982575"/>
            <a:ext cx="1377246" cy="20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1460" y="2982575"/>
            <a:ext cx="138112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2022" y="2982575"/>
            <a:ext cx="1364493" cy="20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0716" y="2982575"/>
            <a:ext cx="13716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Valóság: Tanulás</a:t>
            </a:r>
            <a:endParaRPr/>
          </a:p>
        </p:txBody>
      </p:sp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25" y="1807450"/>
            <a:ext cx="75438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Valóság: Csapatmunka</a:t>
            </a:r>
            <a:endParaRPr/>
          </a:p>
        </p:txBody>
      </p:sp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628125"/>
            <a:ext cx="3512450" cy="30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475" y="1539900"/>
            <a:ext cx="47625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ogMeIn">
      <a:dk1>
        <a:srgbClr val="262626"/>
      </a:dk1>
      <a:lt1>
        <a:srgbClr val="FFFFFF"/>
      </a:lt1>
      <a:dk2>
        <a:srgbClr val="26546D"/>
      </a:dk2>
      <a:lt2>
        <a:srgbClr val="E7E6E6"/>
      </a:lt2>
      <a:accent1>
        <a:srgbClr val="678DA2"/>
      </a:accent1>
      <a:accent2>
        <a:srgbClr val="3F6D87"/>
      </a:accent2>
      <a:accent3>
        <a:srgbClr val="0F3C55"/>
      </a:accent3>
      <a:accent4>
        <a:srgbClr val="FF9900"/>
      </a:accent4>
      <a:accent5>
        <a:srgbClr val="00B0F0"/>
      </a:accent5>
      <a:accent6>
        <a:srgbClr val="70AD47"/>
      </a:accent6>
      <a:hlink>
        <a:srgbClr val="7030A0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